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371E-9E6B-4292-8F11-0E7C015803F5}" type="datetimeFigureOut">
              <a:rPr lang="en-US" smtClean="0"/>
              <a:t>19-Sep-23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0161-002A-483A-AE8F-AC59FC1F5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23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371E-9E6B-4292-8F11-0E7C015803F5}" type="datetimeFigureOut">
              <a:rPr lang="en-US" smtClean="0"/>
              <a:t>19-Sep-23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0161-002A-483A-AE8F-AC59FC1F5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31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371E-9E6B-4292-8F11-0E7C015803F5}" type="datetimeFigureOut">
              <a:rPr lang="en-US" smtClean="0"/>
              <a:t>19-Sep-23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0161-002A-483A-AE8F-AC59FC1F5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6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371E-9E6B-4292-8F11-0E7C015803F5}" type="datetimeFigureOut">
              <a:rPr lang="en-US" smtClean="0"/>
              <a:t>19-Sep-23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0161-002A-483A-AE8F-AC59FC1F5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61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371E-9E6B-4292-8F11-0E7C015803F5}" type="datetimeFigureOut">
              <a:rPr lang="en-US" smtClean="0"/>
              <a:t>19-Sep-23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0161-002A-483A-AE8F-AC59FC1F5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99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371E-9E6B-4292-8F11-0E7C015803F5}" type="datetimeFigureOut">
              <a:rPr lang="en-US" smtClean="0"/>
              <a:t>19-Sep-23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0161-002A-483A-AE8F-AC59FC1F5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69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371E-9E6B-4292-8F11-0E7C015803F5}" type="datetimeFigureOut">
              <a:rPr lang="en-US" smtClean="0"/>
              <a:t>19-Sep-23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0161-002A-483A-AE8F-AC59FC1F5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042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371E-9E6B-4292-8F11-0E7C015803F5}" type="datetimeFigureOut">
              <a:rPr lang="en-US" smtClean="0"/>
              <a:t>19-Sep-23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0161-002A-483A-AE8F-AC59FC1F5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01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371E-9E6B-4292-8F11-0E7C015803F5}" type="datetimeFigureOut">
              <a:rPr lang="en-US" smtClean="0"/>
              <a:t>19-Sep-23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0161-002A-483A-AE8F-AC59FC1F5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371E-9E6B-4292-8F11-0E7C015803F5}" type="datetimeFigureOut">
              <a:rPr lang="en-US" smtClean="0"/>
              <a:t>19-Sep-23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06040161-002A-483A-AE8F-AC59FC1F5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74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371E-9E6B-4292-8F11-0E7C015803F5}" type="datetimeFigureOut">
              <a:rPr lang="en-US" smtClean="0"/>
              <a:t>19-Sep-23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0161-002A-483A-AE8F-AC59FC1F5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51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371E-9E6B-4292-8F11-0E7C015803F5}" type="datetimeFigureOut">
              <a:rPr lang="en-US" smtClean="0"/>
              <a:t>19-Sep-23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0161-002A-483A-AE8F-AC59FC1F5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398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371E-9E6B-4292-8F11-0E7C015803F5}" type="datetimeFigureOut">
              <a:rPr lang="en-US" smtClean="0"/>
              <a:t>19-Sep-23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0161-002A-483A-AE8F-AC59FC1F5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044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371E-9E6B-4292-8F11-0E7C015803F5}" type="datetimeFigureOut">
              <a:rPr lang="en-US" smtClean="0"/>
              <a:t>19-Sep-23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0161-002A-483A-AE8F-AC59FC1F5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06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371E-9E6B-4292-8F11-0E7C015803F5}" type="datetimeFigureOut">
              <a:rPr lang="en-US" smtClean="0"/>
              <a:t>19-Sep-23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0161-002A-483A-AE8F-AC59FC1F5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9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371E-9E6B-4292-8F11-0E7C015803F5}" type="datetimeFigureOut">
              <a:rPr lang="en-US" smtClean="0"/>
              <a:t>19-Sep-23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0161-002A-483A-AE8F-AC59FC1F5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4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371E-9E6B-4292-8F11-0E7C015803F5}" type="datetimeFigureOut">
              <a:rPr lang="en-US" smtClean="0"/>
              <a:t>19-Sep-23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0161-002A-483A-AE8F-AC59FC1F5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02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62A371E-9E6B-4292-8F11-0E7C015803F5}" type="datetimeFigureOut">
              <a:rPr lang="en-US" smtClean="0"/>
              <a:t>19-Sep-23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6040161-002A-483A-AE8F-AC59FC1F5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04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4D90F-2BC9-DC60-ECF8-409564EF2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9093" y="2499952"/>
            <a:ext cx="8574622" cy="2616199"/>
          </a:xfrm>
        </p:spPr>
        <p:txBody>
          <a:bodyPr>
            <a:normAutofit fontScale="90000"/>
          </a:bodyPr>
          <a:lstStyle/>
          <a:p>
            <a:pPr algn="ctr"/>
            <a:r>
              <a:rPr lang="en-GB" sz="6700" b="1" dirty="0">
                <a:solidFill>
                  <a:srgbClr val="002060"/>
                </a:solidFill>
                <a:latin typeface="Bauhaus 93" panose="04030905020B02020C02" pitchFamily="82" charset="0"/>
              </a:rPr>
              <a:t>Welcome to</a:t>
            </a:r>
            <a:br>
              <a:rPr lang="en-GB" sz="6700" b="1" dirty="0">
                <a:solidFill>
                  <a:srgbClr val="002060"/>
                </a:solidFill>
                <a:latin typeface="Bauhaus 93" panose="04030905020B02020C02" pitchFamily="82" charset="0"/>
              </a:rPr>
            </a:br>
            <a:br>
              <a:rPr lang="en-GB" sz="6700" b="1" dirty="0">
                <a:solidFill>
                  <a:srgbClr val="002060"/>
                </a:solidFill>
                <a:latin typeface="Bauhaus 93" panose="04030905020B02020C02" pitchFamily="82" charset="0"/>
              </a:rPr>
            </a:br>
            <a:br>
              <a:rPr lang="en-GB" sz="6700" b="1" dirty="0">
                <a:solidFill>
                  <a:srgbClr val="002060"/>
                </a:solidFill>
                <a:latin typeface="Bauhaus 93" panose="04030905020B02020C02" pitchFamily="82" charset="0"/>
              </a:rPr>
            </a:br>
            <a:br>
              <a:rPr lang="en-GB" b="1" dirty="0">
                <a:solidFill>
                  <a:srgbClr val="002060"/>
                </a:solidFill>
                <a:latin typeface="Bauhaus 93" panose="04030905020B02020C02" pitchFamily="82" charset="0"/>
              </a:rPr>
            </a:br>
            <a:r>
              <a:rPr lang="en-GB" sz="1000" b="1" dirty="0">
                <a:solidFill>
                  <a:srgbClr val="002060"/>
                </a:solidFill>
                <a:latin typeface="Bauhaus 93" panose="04030905020B02020C02" pitchFamily="82" charset="0"/>
              </a:rPr>
              <a:t>.</a:t>
            </a:r>
            <a:br>
              <a:rPr lang="en-GB" dirty="0"/>
            </a:br>
            <a:r>
              <a:rPr lang="en-GB" sz="8000" dirty="0"/>
              <a:t>Project </a:t>
            </a:r>
            <a:r>
              <a:rPr lang="en-GB" sz="8000" dirty="0" err="1"/>
              <a:t>JoinYou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C4BFB-826F-707A-F12E-5A3D82838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209" y="1821997"/>
            <a:ext cx="2438405" cy="1789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5E892C-F31A-C741-108A-1F7C02F6F64A}"/>
              </a:ext>
            </a:extLst>
          </p:cNvPr>
          <p:cNvSpPr txBox="1"/>
          <p:nvPr/>
        </p:nvSpPr>
        <p:spPr>
          <a:xfrm>
            <a:off x="4516291" y="5036003"/>
            <a:ext cx="6200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A Basic Social Blog Database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65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444443-A18E-91AE-BF92-CA5250AA4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653" y="2147712"/>
            <a:ext cx="6835665" cy="38896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44D887-8B6A-9274-2964-A58CDEFD7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118" y="141270"/>
            <a:ext cx="10018713" cy="1752599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öhne"/>
              </a:rPr>
              <a:t>System Outputs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2D4BCD33-2A13-853C-3EA0-630474301CD2}"/>
              </a:ext>
            </a:extLst>
          </p:cNvPr>
          <p:cNvSpPr/>
          <p:nvPr/>
        </p:nvSpPr>
        <p:spPr>
          <a:xfrm rot="12115718">
            <a:off x="9689148" y="2231672"/>
            <a:ext cx="2201468" cy="2025350"/>
          </a:xfrm>
          <a:prstGeom prst="teardrop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6FA97-9290-5445-8B04-C0E43A686B05}"/>
              </a:ext>
            </a:extLst>
          </p:cNvPr>
          <p:cNvSpPr txBox="1"/>
          <p:nvPr/>
        </p:nvSpPr>
        <p:spPr>
          <a:xfrm>
            <a:off x="9894036" y="2644183"/>
            <a:ext cx="1831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Bauhaus 93" panose="04030905020B02020C02" pitchFamily="82" charset="0"/>
              </a:rPr>
              <a:t>Edit profile</a:t>
            </a:r>
            <a:endParaRPr lang="en-US" sz="3600" dirty="0">
              <a:latin typeface="Bauhaus 93" panose="04030905020B02020C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C6EB41-36B9-D6EB-D1DB-6A994E26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08" y="456623"/>
            <a:ext cx="4217389" cy="2700958"/>
          </a:xfrm>
          <a:prstGeom prst="rect">
            <a:avLst/>
          </a:prstGeom>
          <a:effectLst>
            <a:glow rad="2794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40064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3A34E-B210-DB12-05EC-4EBB4773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solidFill>
                  <a:srgbClr val="0070C0"/>
                </a:solidFill>
                <a:latin typeface="Stencil" panose="040409050D0802020404" pitchFamily="82" charset="0"/>
              </a:rPr>
              <a:t>Thank You</a:t>
            </a:r>
            <a:endParaRPr lang="en-US" sz="5400" dirty="0">
              <a:solidFill>
                <a:srgbClr val="0070C0"/>
              </a:solidFill>
              <a:latin typeface="Stencil" panose="040409050D0802020404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4A142-3395-AC31-0038-3D8AEA5C2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517" y="2970517"/>
            <a:ext cx="10018713" cy="312420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002060"/>
                </a:solidFill>
                <a:latin typeface="Söhne"/>
              </a:rPr>
              <a:t>For any query contact</a:t>
            </a:r>
            <a:r>
              <a:rPr lang="en-GB" sz="3200" b="0" i="0" dirty="0">
                <a:solidFill>
                  <a:srgbClr val="002060"/>
                </a:solidFill>
                <a:effectLst/>
                <a:latin typeface="Söhne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800" b="0" i="0" dirty="0">
                <a:solidFill>
                  <a:srgbClr val="002060"/>
                </a:solidFill>
                <a:effectLst/>
                <a:latin typeface="Söhne"/>
              </a:rPr>
              <a:t>Pankaj Rudra and </a:t>
            </a:r>
            <a:r>
              <a:rPr lang="en-GB" sz="2800" b="0" i="0" dirty="0" err="1">
                <a:solidFill>
                  <a:srgbClr val="002060"/>
                </a:solidFill>
                <a:effectLst/>
                <a:latin typeface="Söhne"/>
              </a:rPr>
              <a:t>Ariful</a:t>
            </a:r>
            <a:r>
              <a:rPr lang="en-GB" sz="2800" b="0" i="0" dirty="0">
                <a:solidFill>
                  <a:srgbClr val="002060"/>
                </a:solidFill>
                <a:effectLst/>
                <a:latin typeface="Söhne"/>
              </a:rPr>
              <a:t> Islam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2060"/>
                </a:solidFill>
                <a:latin typeface="Söhne"/>
              </a:rPr>
              <a:t>ariful.sohelrana@gmail.com</a:t>
            </a:r>
            <a:endParaRPr 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6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72DE5-2C66-0BBE-E6EC-09511CBE9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Inroducing</a:t>
            </a:r>
            <a:r>
              <a:rPr lang="en-GB" dirty="0"/>
              <a:t> Profile Page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F4FB2D-6AAD-06C6-521C-88DA27060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916" y="2034283"/>
            <a:ext cx="8472768" cy="4823717"/>
          </a:xfrm>
        </p:spPr>
      </p:pic>
    </p:spTree>
    <p:extLst>
      <p:ext uri="{BB962C8B-B14F-4D97-AF65-F5344CB8AC3E}">
        <p14:creationId xmlns:p14="http://schemas.microsoft.com/office/powerpoint/2010/main" val="286618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1C24-1E01-ED31-295D-CFE904D4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2C861-D8E3-0D86-514C-12E85A1FE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2060"/>
                </a:solidFill>
                <a:effectLst/>
                <a:latin typeface="Söhne"/>
              </a:rPr>
              <a:t>Introduction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2060"/>
                </a:solidFill>
                <a:effectLst/>
                <a:latin typeface="Söhne"/>
              </a:rPr>
              <a:t>In today's digital age, social networking is essential.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2060"/>
                </a:solidFill>
                <a:effectLst/>
                <a:latin typeface="Söhne"/>
              </a:rPr>
              <a:t>Our project caters to modern social networking demands.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2060"/>
                </a:solidFill>
                <a:effectLst/>
                <a:latin typeface="Söhne"/>
              </a:rPr>
              <a:t>Provides hands-on experience for students.</a:t>
            </a:r>
          </a:p>
          <a:p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356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F4D4CF-BC62-732C-3727-2E0FF137F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344" y="2109625"/>
            <a:ext cx="4208979" cy="33528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DF0FBF-E8EB-3969-AB89-97E91C04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Core Idea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CF9BB-EBD0-5B82-A577-9209F4F57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2060"/>
                </a:solidFill>
                <a:effectLst/>
                <a:latin typeface="Söhne"/>
              </a:rPr>
              <a:t>Core Idea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2060"/>
                </a:solidFill>
                <a:effectLst/>
                <a:latin typeface="Söhne"/>
              </a:rPr>
              <a:t>Users can create profiles, share posts, and connect.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2060"/>
                </a:solidFill>
                <a:effectLst/>
                <a:latin typeface="Söhne"/>
              </a:rPr>
              <a:t>Comprehensive solution for social interaction.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2060"/>
                </a:solidFill>
                <a:effectLst/>
                <a:latin typeface="Söhne"/>
              </a:rPr>
              <a:t>Fosters a sense of online community.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130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A660E-E43E-E28B-027A-8270F3AE2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Methodology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FE069-7E68-7130-10ED-0E3C024C2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2060"/>
                </a:solidFill>
                <a:effectLst/>
                <a:latin typeface="Söhne"/>
              </a:rPr>
              <a:t>User Panel: Registration, Login, Profile Management, Friend Requests, Posting Content, Interactions, Viewing User Posts, User Search.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2060"/>
                </a:solidFill>
                <a:effectLst/>
                <a:latin typeface="Söhne"/>
              </a:rPr>
              <a:t>Admin Panel: Admin Login, User Management, User Posts Management, User Profile Management, Data Analytics.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26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A1E32A-A0A2-C713-976B-05C8D560D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716" y="2070671"/>
            <a:ext cx="9208611" cy="4697862"/>
          </a:xfrm>
          <a:effectLst>
            <a:glow rad="825500">
              <a:schemeClr val="accent1">
                <a:alpha val="40000"/>
              </a:schemeClr>
            </a:glow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FB21FC-63AB-C2B2-4D3A-594215CB2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666" y="318072"/>
            <a:ext cx="10018713" cy="1752599"/>
          </a:xfrm>
        </p:spPr>
        <p:txBody>
          <a:bodyPr/>
          <a:lstStyle/>
          <a:p>
            <a:r>
              <a:rPr lang="en-US" b="0" i="0" dirty="0">
                <a:solidFill>
                  <a:schemeClr val="accent2">
                    <a:lumMod val="50000"/>
                  </a:schemeClr>
                </a:solidFill>
                <a:effectLst/>
                <a:latin typeface="Söhne"/>
              </a:rPr>
              <a:t>Database Design (ER-Diagram)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977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4D887-8B6A-9274-2964-A58CDEFD7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118" y="141270"/>
            <a:ext cx="10018713" cy="1752599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öhne"/>
              </a:rPr>
              <a:t>System Outputs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481C76-13A3-5AD1-CAA7-C72871EB6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970" y="1706249"/>
            <a:ext cx="8145748" cy="4157726"/>
          </a:xfrm>
        </p:spPr>
      </p:pic>
      <p:sp>
        <p:nvSpPr>
          <p:cNvPr id="6" name="Teardrop 5">
            <a:extLst>
              <a:ext uri="{FF2B5EF4-FFF2-40B4-BE49-F238E27FC236}">
                <a16:creationId xmlns:a16="http://schemas.microsoft.com/office/drawing/2014/main" id="{2D4BCD33-2A13-853C-3EA0-630474301CD2}"/>
              </a:ext>
            </a:extLst>
          </p:cNvPr>
          <p:cNvSpPr/>
          <p:nvPr/>
        </p:nvSpPr>
        <p:spPr>
          <a:xfrm rot="12115718">
            <a:off x="9709297" y="2231673"/>
            <a:ext cx="2201468" cy="2025350"/>
          </a:xfrm>
          <a:prstGeom prst="teardrop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6FA97-9290-5445-8B04-C0E43A686B05}"/>
              </a:ext>
            </a:extLst>
          </p:cNvPr>
          <p:cNvSpPr txBox="1"/>
          <p:nvPr/>
        </p:nvSpPr>
        <p:spPr>
          <a:xfrm>
            <a:off x="10182802" y="2615609"/>
            <a:ext cx="1831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Bauhaus 93" panose="04030905020B02020C02" pitchFamily="82" charset="0"/>
              </a:rPr>
              <a:t>Login Page</a:t>
            </a:r>
            <a:endParaRPr lang="en-US" sz="3600" dirty="0"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115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8B4093-BA5B-0635-0B5A-FD7A9D68D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38" y="1584251"/>
            <a:ext cx="8474490" cy="5288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44D887-8B6A-9274-2964-A58CDEFD7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118" y="141270"/>
            <a:ext cx="10018713" cy="1752599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öhne"/>
              </a:rPr>
              <a:t>System Outputs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2D4BCD33-2A13-853C-3EA0-630474301CD2}"/>
              </a:ext>
            </a:extLst>
          </p:cNvPr>
          <p:cNvSpPr/>
          <p:nvPr/>
        </p:nvSpPr>
        <p:spPr>
          <a:xfrm rot="12115718">
            <a:off x="9689148" y="2231672"/>
            <a:ext cx="2201468" cy="2025350"/>
          </a:xfrm>
          <a:prstGeom prst="teardrop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6FA97-9290-5445-8B04-C0E43A686B05}"/>
              </a:ext>
            </a:extLst>
          </p:cNvPr>
          <p:cNvSpPr txBox="1"/>
          <p:nvPr/>
        </p:nvSpPr>
        <p:spPr>
          <a:xfrm>
            <a:off x="9894036" y="2644183"/>
            <a:ext cx="1831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Bauhaus 93" panose="04030905020B02020C02" pitchFamily="82" charset="0"/>
              </a:rPr>
              <a:t>Sign UP Page</a:t>
            </a:r>
            <a:endParaRPr lang="en-US" sz="3600" dirty="0"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060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74584C-9441-0DB0-8DAE-6047B0AB0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39" y="2116167"/>
            <a:ext cx="8555904" cy="3626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44D887-8B6A-9274-2964-A58CDEFD7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118" y="141270"/>
            <a:ext cx="10018713" cy="1752599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öhne"/>
              </a:rPr>
              <a:t>System Outputs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2D4BCD33-2A13-853C-3EA0-630474301CD2}"/>
              </a:ext>
            </a:extLst>
          </p:cNvPr>
          <p:cNvSpPr/>
          <p:nvPr/>
        </p:nvSpPr>
        <p:spPr>
          <a:xfrm rot="12115718">
            <a:off x="9579835" y="2099635"/>
            <a:ext cx="2477728" cy="2263763"/>
          </a:xfrm>
          <a:prstGeom prst="teardrop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6FA97-9290-5445-8B04-C0E43A686B05}"/>
              </a:ext>
            </a:extLst>
          </p:cNvPr>
          <p:cNvSpPr txBox="1"/>
          <p:nvPr/>
        </p:nvSpPr>
        <p:spPr>
          <a:xfrm>
            <a:off x="9546943" y="2418151"/>
            <a:ext cx="22951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Bauhaus 93" panose="04030905020B02020C02" pitchFamily="82" charset="0"/>
              </a:rPr>
              <a:t>Connect</a:t>
            </a:r>
          </a:p>
          <a:p>
            <a:pPr algn="ctr"/>
            <a:r>
              <a:rPr lang="en-GB" sz="3600" dirty="0">
                <a:latin typeface="Bauhaus 93" panose="04030905020B02020C02" pitchFamily="82" charset="0"/>
              </a:rPr>
              <a:t>With</a:t>
            </a:r>
          </a:p>
          <a:p>
            <a:pPr algn="ctr"/>
            <a:r>
              <a:rPr lang="en-GB" sz="3600" dirty="0">
                <a:latin typeface="Bauhaus 93" panose="04030905020B02020C02" pitchFamily="82" charset="0"/>
              </a:rPr>
              <a:t>others</a:t>
            </a:r>
            <a:endParaRPr lang="en-US" sz="3600" dirty="0">
              <a:latin typeface="Bauhaus 93" panose="04030905020B02020C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45D3E9-07CA-CD7C-99B0-60BFF9745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424" y="3880868"/>
            <a:ext cx="5234791" cy="2977132"/>
          </a:xfrm>
          <a:prstGeom prst="rect">
            <a:avLst/>
          </a:prstGeom>
          <a:effectLst>
            <a:glow rad="5334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976813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363</TotalTime>
  <Words>162</Words>
  <Application>Microsoft Office PowerPoint</Application>
  <PresentationFormat>Widescreen</PresentationFormat>
  <Paragraphs>31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Bauhaus 93</vt:lpstr>
      <vt:lpstr>Corbel</vt:lpstr>
      <vt:lpstr>Söhne</vt:lpstr>
      <vt:lpstr>Stencil</vt:lpstr>
      <vt:lpstr>Parallax</vt:lpstr>
      <vt:lpstr>Welcome to    . Project JoinYou</vt:lpstr>
      <vt:lpstr>Inroducing Profile Page</vt:lpstr>
      <vt:lpstr>Introduction</vt:lpstr>
      <vt:lpstr>Core Idea</vt:lpstr>
      <vt:lpstr>Methodology</vt:lpstr>
      <vt:lpstr>Database Design (ER-Diagram)</vt:lpstr>
      <vt:lpstr>System Outputs</vt:lpstr>
      <vt:lpstr>System Outputs</vt:lpstr>
      <vt:lpstr>System Outputs</vt:lpstr>
      <vt:lpstr>System Outputs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. Project JoinYou</dc:title>
  <dc:creator>Pankaj Rudra</dc:creator>
  <cp:lastModifiedBy>Pankaj Rudra</cp:lastModifiedBy>
  <cp:revision>13</cp:revision>
  <dcterms:created xsi:type="dcterms:W3CDTF">2023-09-19T08:45:50Z</dcterms:created>
  <dcterms:modified xsi:type="dcterms:W3CDTF">2023-09-19T14:57:42Z</dcterms:modified>
</cp:coreProperties>
</file>